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601200" cy="12801600" type="A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95" autoAdjust="0"/>
  </p:normalViewPr>
  <p:slideViewPr>
    <p:cSldViewPr snapToGrid="0">
      <p:cViewPr>
        <p:scale>
          <a:sx n="75" d="100"/>
          <a:sy n="75" d="100"/>
        </p:scale>
        <p:origin x="2508" y="-1128"/>
      </p:cViewPr>
      <p:guideLst>
        <p:guide orient="horz" pos="4032"/>
        <p:guide pos="30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6022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7919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3574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2047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830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2122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0063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550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7799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3307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686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BBB60-D546-43F2-BC8B-9E80838458E7}" type="datetimeFigureOut">
              <a:rPr lang="en-GB" smtClean="0"/>
              <a:t>22/05/2016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B1D9D-E57A-4022-A39C-DFD47D1311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9371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0/0e/WISE-_Andromeda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6" t="2399" r="13767" b="3396"/>
          <a:stretch/>
        </p:blipFill>
        <p:spPr bwMode="auto">
          <a:xfrm>
            <a:off x="-16042" y="-64168"/>
            <a:ext cx="9609222" cy="12833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63471"/>
            <a:ext cx="8161020" cy="833056"/>
          </a:xfrm>
        </p:spPr>
        <p:txBody>
          <a:bodyPr>
            <a:noAutofit/>
          </a:bodyPr>
          <a:lstStyle/>
          <a:p>
            <a:r>
              <a:rPr lang="en-GB" sz="4000" dirty="0" smtClean="0">
                <a:solidFill>
                  <a:schemeClr val="bg1"/>
                </a:solidFill>
              </a:rPr>
              <a:t>Character AI &amp; Updating Background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0963" y="1451215"/>
            <a:ext cx="8790561" cy="830997"/>
          </a:xfrm>
          <a:prstGeom prst="rect">
            <a:avLst/>
          </a:prstGeom>
          <a:ln w="57150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1600" dirty="0" smtClean="0"/>
              <a:t>Both of the </a:t>
            </a:r>
            <a:r>
              <a:rPr lang="en-GB" sz="1600" dirty="0" smtClean="0"/>
              <a:t>components are </a:t>
            </a:r>
            <a:r>
              <a:rPr lang="en-GB" sz="1600" dirty="0" smtClean="0"/>
              <a:t>integrated into </a:t>
            </a:r>
            <a:r>
              <a:rPr lang="en-GB" sz="1600" dirty="0" smtClean="0"/>
              <a:t>the COMP150 group game. The </a:t>
            </a:r>
            <a:r>
              <a:rPr lang="en-GB" sz="1600" dirty="0" smtClean="0"/>
              <a:t>first is using an API to update the </a:t>
            </a:r>
            <a:r>
              <a:rPr lang="en-GB" sz="1600" dirty="0" smtClean="0"/>
              <a:t>game background based on the location of the ISS. The second is an AI for the character in the </a:t>
            </a:r>
            <a:r>
              <a:rPr lang="en-GB" sz="1600" dirty="0" smtClean="0"/>
              <a:t>game</a:t>
            </a:r>
            <a:r>
              <a:rPr lang="en-GB" sz="1600" dirty="0"/>
              <a:t> </a:t>
            </a:r>
            <a:r>
              <a:rPr lang="en-GB" sz="1600" dirty="0" smtClean="0"/>
              <a:t>to make it respond to its environment and player input.</a:t>
            </a:r>
            <a:endParaRPr lang="en-GB" sz="16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653" y="2562823"/>
            <a:ext cx="4097871" cy="4251158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315575" y="3165935"/>
            <a:ext cx="4231037" cy="1815882"/>
          </a:xfrm>
          <a:prstGeom prst="rect">
            <a:avLst/>
          </a:prstGeom>
          <a:ln w="57150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1400" dirty="0" smtClean="0"/>
              <a:t>This </a:t>
            </a:r>
            <a:r>
              <a:rPr lang="en-GB" sz="1400" dirty="0" smtClean="0"/>
              <a:t>component uses </a:t>
            </a:r>
            <a:r>
              <a:rPr lang="en-GB" sz="1400" dirty="0" smtClean="0"/>
              <a:t>the Open Notify API to get the location of the International Space Station. </a:t>
            </a:r>
            <a:endParaRPr lang="en-GB" sz="1400" dirty="0" smtClean="0"/>
          </a:p>
          <a:p>
            <a:r>
              <a:rPr lang="en-GB" sz="1400" dirty="0" smtClean="0"/>
              <a:t>Using </a:t>
            </a:r>
            <a:r>
              <a:rPr lang="en-GB" sz="1400" dirty="0" smtClean="0"/>
              <a:t>JSON and the C++ REST SDK the code extracts the time and the coordinates from the JSON object and moves the background accordingly.  The </a:t>
            </a:r>
            <a:r>
              <a:rPr lang="en-GB" sz="1400" dirty="0" smtClean="0"/>
              <a:t>function returns </a:t>
            </a:r>
            <a:r>
              <a:rPr lang="en-GB" sz="1400" dirty="0" smtClean="0"/>
              <a:t>a </a:t>
            </a:r>
            <a:r>
              <a:rPr lang="en-GB" sz="1400" dirty="0" err="1" smtClean="0"/>
              <a:t>pplx</a:t>
            </a:r>
            <a:r>
              <a:rPr lang="en-GB" sz="1400" dirty="0" smtClean="0"/>
              <a:t>::task which allows the data to be extracted in the background and not force the program to wait.</a:t>
            </a:r>
            <a:endParaRPr lang="en-GB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5033652" y="7641305"/>
            <a:ext cx="4231037" cy="1384995"/>
          </a:xfrm>
          <a:prstGeom prst="rect">
            <a:avLst/>
          </a:prstGeom>
          <a:ln w="57150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1400" dirty="0" smtClean="0"/>
              <a:t>The </a:t>
            </a:r>
            <a:r>
              <a:rPr lang="en-GB" sz="1400" dirty="0" smtClean="0"/>
              <a:t>character </a:t>
            </a:r>
            <a:r>
              <a:rPr lang="en-GB" sz="1400" dirty="0" smtClean="0"/>
              <a:t>AI uses the State design pattern to change the characters state depending on the environment. For example if there is low oxygen the character will move slower and lose health</a:t>
            </a:r>
            <a:r>
              <a:rPr lang="en-GB" sz="1400" dirty="0" smtClean="0"/>
              <a:t>.</a:t>
            </a:r>
          </a:p>
          <a:p>
            <a:r>
              <a:rPr lang="en-GB" sz="1400" dirty="0" smtClean="0"/>
              <a:t>Each </a:t>
            </a:r>
            <a:r>
              <a:rPr lang="en-GB" sz="1400" dirty="0"/>
              <a:t>state has an update function </a:t>
            </a:r>
            <a:r>
              <a:rPr lang="en-GB" sz="1400" dirty="0" smtClean="0"/>
              <a:t>that checks the </a:t>
            </a:r>
            <a:r>
              <a:rPr lang="en-GB" sz="1400" dirty="0"/>
              <a:t>cell the character is </a:t>
            </a:r>
            <a:r>
              <a:rPr lang="en-GB" sz="1400" dirty="0" smtClean="0"/>
              <a:t>on and for </a:t>
            </a:r>
            <a:r>
              <a:rPr lang="en-GB" sz="1400" dirty="0"/>
              <a:t>player </a:t>
            </a:r>
            <a:r>
              <a:rPr lang="en-GB" sz="1400" dirty="0" smtClean="0"/>
              <a:t>input.</a:t>
            </a:r>
            <a:endParaRPr lang="en-GB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315572" y="2494058"/>
            <a:ext cx="4231037" cy="400110"/>
          </a:xfrm>
          <a:prstGeom prst="rect">
            <a:avLst/>
          </a:prstGeom>
          <a:ln w="57150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000" b="1" dirty="0" smtClean="0"/>
              <a:t>Updating Background:</a:t>
            </a:r>
            <a:endParaRPr lang="en-GB" sz="2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2" b="7149"/>
          <a:stretch/>
        </p:blipFill>
        <p:spPr>
          <a:xfrm>
            <a:off x="298361" y="5186181"/>
            <a:ext cx="4265461" cy="2718449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14" name="TextBox 13"/>
          <p:cNvSpPr txBox="1"/>
          <p:nvPr/>
        </p:nvSpPr>
        <p:spPr>
          <a:xfrm>
            <a:off x="5033651" y="7014426"/>
            <a:ext cx="4164455" cy="400110"/>
          </a:xfrm>
          <a:prstGeom prst="rect">
            <a:avLst/>
          </a:prstGeom>
          <a:ln w="57150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000" b="1" dirty="0" smtClean="0"/>
              <a:t>Character AI:</a:t>
            </a:r>
            <a:endParaRPr lang="en-GB" sz="2000" b="1" dirty="0"/>
          </a:p>
        </p:txBody>
      </p:sp>
      <p:pic>
        <p:nvPicPr>
          <p:cNvPr id="5" name="Picture 2" descr="State diagram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361" y="8116476"/>
            <a:ext cx="4316221" cy="2233269"/>
          </a:xfrm>
          <a:prstGeom prst="rect">
            <a:avLst/>
          </a:prstGeom>
          <a:noFill/>
          <a:ln w="57150">
            <a:solidFill>
              <a:schemeClr val="accent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/>
          <a:srcRect l="14519" r="29531"/>
          <a:stretch/>
        </p:blipFill>
        <p:spPr>
          <a:xfrm>
            <a:off x="279400" y="10561591"/>
            <a:ext cx="4356100" cy="1769057"/>
          </a:xfrm>
          <a:prstGeom prst="rect">
            <a:avLst/>
          </a:prstGeom>
          <a:ln w="57150">
            <a:solidFill>
              <a:schemeClr val="accent5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234" y="9299646"/>
            <a:ext cx="4097872" cy="2871802"/>
          </a:xfrm>
          <a:prstGeom prst="rect">
            <a:avLst/>
          </a:prstGeom>
          <a:ln w="57150"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2602926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713</TotalTime>
  <Words>185</Words>
  <Application>Microsoft Office PowerPoint</Application>
  <PresentationFormat>A3 Paper (297x420 mm)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Character AI &amp; Updating Background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COMP110 –Character AI</dc:title>
  <dc:creator>Maddie Kay</dc:creator>
  <cp:lastModifiedBy>Maddie Kay</cp:lastModifiedBy>
  <cp:revision>30</cp:revision>
  <dcterms:created xsi:type="dcterms:W3CDTF">2016-05-15T12:51:37Z</dcterms:created>
  <dcterms:modified xsi:type="dcterms:W3CDTF">2016-05-22T17:16:02Z</dcterms:modified>
</cp:coreProperties>
</file>

<file path=docProps/thumbnail.jpeg>
</file>